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97FAC9"/>
    <a:srgbClr val="44FAAD"/>
    <a:srgbClr val="169D25"/>
    <a:srgbClr val="FC206A"/>
    <a:srgbClr val="09BCFE"/>
    <a:srgbClr val="3CDB98"/>
    <a:srgbClr val="008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68"/>
    <p:restoredTop sz="94643"/>
  </p:normalViewPr>
  <p:slideViewPr>
    <p:cSldViewPr snapToGrid="0" snapToObjects="1">
      <p:cViewPr>
        <p:scale>
          <a:sx n="111" d="100"/>
          <a:sy n="111" d="100"/>
        </p:scale>
        <p:origin x="-1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2C10-910E-7A40-B9EE-BB8FFAA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164174-5209-0E4F-B806-168949A3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D4E5F-7E8D-464D-A251-039BD0E0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D63F7-5C78-3E45-AB48-5A33893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85E188-7FA9-1D42-B856-2D7DCD6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0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8BD0A-B65E-2346-91CA-0496B7E9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4105EA-7111-9844-8AD3-589237F7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F600E-8523-F242-8F4B-0AA99A09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6D6C6-6085-7847-85FE-DFB64AB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674F8-17A7-2E42-A7CD-7EF9BDC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6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F09330-2E8D-6347-AB2B-8BC9DE33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DCC57E-517B-2F40-A322-CB6EBF89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79F58-326E-1241-86E2-2B24990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2583-3062-F74D-A43B-4A3BC375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D93CD-E6AE-0543-8718-FFA4965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9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92403-4483-824F-ACCA-4C2AA1F9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DEE7E-CF6E-D442-8AF8-4438D8CF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94B29-3263-A347-8CBE-745BFF0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129BA-3400-2C46-B8C8-91855BB8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691FE-B37D-1D4B-9820-6B4D3CC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2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A11E4-FBB5-6D4B-96A5-8AE1159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4FC87-5A7F-944F-9F3E-4C726866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BD99E-A76F-614C-A088-3E4D7C24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8A5748-8DB9-B54F-8931-797047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954011-1E64-AA4B-AD8A-4D5D3FA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1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2CEB9-12D8-4C44-9A82-7F65797C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724CE-18CE-2E45-9ED9-053B591F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AE1125-1993-374E-910D-2EBE3A7E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BCECF1-2C35-3442-A89F-09D3757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6003E5-D167-E44E-9FA4-4D2C3D5F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B2862-F122-6644-AFA8-468E7D44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6F756-6956-B04E-A164-C962568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4975E5-A737-154F-824B-36E29A5F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8B5FE4-6CE2-C249-A9BB-34CB7B6D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423E67-8860-5242-8534-420A977E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358695-B1A3-3A4F-919A-FBD5EEB7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F8BB25-7B86-FC4D-A001-C65CF11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E3D9B9-5B90-9E43-80DB-D70B4800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401C61-B3CF-454B-9984-A86F9EF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D2C9-2AC1-9942-A018-28829E0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9F6BFB-288A-B94B-92B0-192A7013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25064-54AF-E645-B384-D67EF1E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C7E26-7E99-0847-831D-790D362B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43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EA0FE1-ABFC-654A-AA83-8BE616E1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F1C08D-A685-E74F-84EF-E9CE665D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735CE-29D7-4346-8F67-C190D239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8CA9D-29E8-7445-BA4D-3869EC83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618981-6EE6-CE47-A6A3-67D69B2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81DF51-CE3D-624B-9F9A-110062E1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36D29-5928-D549-B3CC-7F5B2D3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88BB9-5288-2149-832D-B80AD80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5398E7-F9EC-9A49-A034-BE62D540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8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4CEF0-1688-F24C-B898-186A9E48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9E5D51-BF5E-5B4E-A18B-231C76996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9E2E5B-BFED-8F48-872D-AE2EDF8B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494ADF-897A-0D42-8B29-F8018759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6C2DBB-9B58-9E4F-BAE4-CB64549F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242EC-41FC-1C43-89A3-7AE35B0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9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8DE41A-4EF5-7F44-B5A6-871F6C1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AA3D3F-D6C3-5144-905E-292A5753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75A2C7-04A0-7F49-A545-D409E4BEA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625E1-9F36-7441-873B-3CE94186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722157-1389-5D4C-8598-C954C2B1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4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3F28C994-1ACA-9B46-B420-304B8F7BE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2479589" cy="426265"/>
          </a:xfrm>
        </p:spPr>
        <p:txBody>
          <a:bodyPr anchor="ctr">
            <a:normAutofit/>
          </a:bodyPr>
          <a:lstStyle/>
          <a:p>
            <a:r>
              <a:rPr kumimoji="1" lang="ja-JP" altLang="en-US" b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コンニャクヤ畑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01A92-3308-BF43-A749-AA801E5C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4877" t="8817" r="3937" b="18353"/>
          <a:stretch/>
        </p:blipFill>
        <p:spPr>
          <a:xfrm>
            <a:off x="4919949" y="4983892"/>
            <a:ext cx="2397211" cy="5272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96A94E-C243-2B4E-8DA3-DF5B099D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013" b="9660"/>
          <a:stretch/>
        </p:blipFill>
        <p:spPr>
          <a:xfrm>
            <a:off x="1524000" y="1461187"/>
            <a:ext cx="1754659" cy="18586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C0AA6A-2E7A-4C42-A4F8-4DDE01F2F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024" t="15790" r="33948" b="17542"/>
          <a:stretch/>
        </p:blipFill>
        <p:spPr>
          <a:xfrm>
            <a:off x="8592457" y="1582534"/>
            <a:ext cx="1693309" cy="1693309"/>
          </a:xfrm>
          <a:prstGeom prst="ellipse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C67F7FE-5E3A-A44C-A00A-B77832EB1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5408403" y="1684661"/>
            <a:ext cx="1610035" cy="1610035"/>
          </a:xfrm>
          <a:prstGeom prst="ellipse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4DC939-27ED-4B42-BE07-C9CD03F4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03" y="1659506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4A38133-7ADC-6A46-9309-9B18D3AF6F94}"/>
              </a:ext>
            </a:extLst>
          </p:cNvPr>
          <p:cNvSpPr txBox="1"/>
          <p:nvPr/>
        </p:nvSpPr>
        <p:spPr>
          <a:xfrm>
            <a:off x="5758006" y="344679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野</a:t>
            </a: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菜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C47B93-B4B9-AF42-933E-F273D334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457" y="1529624"/>
            <a:ext cx="1693309" cy="1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2D72AB5-0A85-8C42-937C-3EC59D6D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9679B1-79AA-E543-B3F9-23D7E7F7A876}"/>
              </a:ext>
            </a:extLst>
          </p:cNvPr>
          <p:cNvSpPr txBox="1"/>
          <p:nvPr/>
        </p:nvSpPr>
        <p:spPr>
          <a:xfrm>
            <a:off x="8261192" y="4493246"/>
            <a:ext cx="1303562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こっちを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見るな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!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笑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73764C-A3F8-FB42-A7F4-8D1E59041AA8}"/>
              </a:ext>
            </a:extLst>
          </p:cNvPr>
          <p:cNvSpPr txBox="1"/>
          <p:nvPr/>
        </p:nvSpPr>
        <p:spPr>
          <a:xfrm>
            <a:off x="5950292" y="4093136"/>
            <a:ext cx="954107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やほー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45056B-2191-F94D-B084-93F8BAEF2E8F}"/>
              </a:ext>
            </a:extLst>
          </p:cNvPr>
          <p:cNvSpPr txBox="1"/>
          <p:nvPr/>
        </p:nvSpPr>
        <p:spPr>
          <a:xfrm>
            <a:off x="2869635" y="3396343"/>
            <a:ext cx="1210588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元気だね</a:t>
            </a:r>
          </a:p>
        </p:txBody>
      </p:sp>
    </p:spTree>
    <p:extLst>
      <p:ext uri="{BB962C8B-B14F-4D97-AF65-F5344CB8AC3E}">
        <p14:creationId xmlns:p14="http://schemas.microsoft.com/office/powerpoint/2010/main" val="40264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3DE93F-E2D4-7549-9B09-8E662432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428578" y="2219786"/>
            <a:ext cx="1610035" cy="1610035"/>
          </a:xfrm>
          <a:prstGeom prst="ellipse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2EEB7D-1502-2C45-9E2A-086B86AE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8" y="2194631"/>
            <a:ext cx="1610035" cy="16603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257D6A-9983-E641-A152-FC78F54BD4A9}"/>
              </a:ext>
            </a:extLst>
          </p:cNvPr>
          <p:cNvSpPr txBox="1"/>
          <p:nvPr/>
        </p:nvSpPr>
        <p:spPr>
          <a:xfrm>
            <a:off x="679597" y="3981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ヤサイ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1AC51B-7FB9-6D47-910A-3B4F194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16617"/>
          <a:stretch/>
        </p:blipFill>
        <p:spPr>
          <a:xfrm>
            <a:off x="2727223" y="2189806"/>
            <a:ext cx="1610035" cy="1610035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734F364-A1D3-0D40-8FE1-E4C21362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15" y="2338482"/>
            <a:ext cx="1574800" cy="1282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5DB5F0-C3A6-2145-8A56-7826769E2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4" r="4844"/>
          <a:stretch/>
        </p:blipFill>
        <p:spPr>
          <a:xfrm>
            <a:off x="10106123" y="2200894"/>
            <a:ext cx="1553977" cy="1553977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CF0BF4-CF5B-BD4A-811F-03DE9B3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1" y="2139498"/>
            <a:ext cx="1610035" cy="166034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8DFAE0-4425-9647-8388-10795D998FC1}"/>
              </a:ext>
            </a:extLst>
          </p:cNvPr>
          <p:cNvSpPr txBox="1"/>
          <p:nvPr/>
        </p:nvSpPr>
        <p:spPr>
          <a:xfrm>
            <a:off x="3093204" y="395194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ナ</a:t>
            </a:r>
            <a:r>
              <a:rPr kumimoji="1"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ス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7D8286-20DE-7B41-9D17-BD7AE7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1" y="2149661"/>
            <a:ext cx="1610035" cy="16603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BA86CE-FD58-854E-9BA1-680081E6D40F}"/>
              </a:ext>
            </a:extLst>
          </p:cNvPr>
          <p:cNvSpPr txBox="1"/>
          <p:nvPr/>
        </p:nvSpPr>
        <p:spPr>
          <a:xfrm>
            <a:off x="5443340" y="3936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オクラ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319D16A-3C9B-6B42-A3E8-4C50771DB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r="13203"/>
          <a:stretch/>
        </p:blipFill>
        <p:spPr>
          <a:xfrm>
            <a:off x="7663210" y="2200894"/>
            <a:ext cx="1579130" cy="1579130"/>
          </a:xfrm>
          <a:prstGeom prst="ellipse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D6E47E-E413-4E48-8E74-5CF2A1C1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95" y="2144836"/>
            <a:ext cx="1610035" cy="16603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0EF1B-FD7F-F94B-898C-F8BD1E701560}"/>
              </a:ext>
            </a:extLst>
          </p:cNvPr>
          <p:cNvSpPr txBox="1"/>
          <p:nvPr/>
        </p:nvSpPr>
        <p:spPr>
          <a:xfrm>
            <a:off x="7898314" y="3906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トマト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B1E38A5-6D28-1E43-92E7-6FE3479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0" y="2140934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F2E820-F751-D841-9867-C13C4C0D907E}"/>
              </a:ext>
            </a:extLst>
          </p:cNvPr>
          <p:cNvSpPr txBox="1"/>
          <p:nvPr/>
        </p:nvSpPr>
        <p:spPr>
          <a:xfrm>
            <a:off x="10147961" y="39069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ニンジン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700463D-91C9-2046-9636-7651206B75FD}"/>
              </a:ext>
            </a:extLst>
          </p:cNvPr>
          <p:cNvCxnSpPr/>
          <p:nvPr/>
        </p:nvCxnSpPr>
        <p:spPr>
          <a:xfrm>
            <a:off x="0" y="1394085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D989EA9-CE32-FC42-A474-DA1D2BCBF2FB}"/>
              </a:ext>
            </a:extLst>
          </p:cNvPr>
          <p:cNvCxnSpPr>
            <a:cxnSpLocks/>
          </p:cNvCxnSpPr>
          <p:nvPr/>
        </p:nvCxnSpPr>
        <p:spPr>
          <a:xfrm>
            <a:off x="0" y="48892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7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7" t="8689" r="43221" b="35686"/>
          <a:stretch/>
        </p:blipFill>
        <p:spPr>
          <a:xfrm>
            <a:off x="3596480" y="1892183"/>
            <a:ext cx="1695354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6" t="11252" r="14440" b="33123"/>
          <a:stretch/>
        </p:blipFill>
        <p:spPr>
          <a:xfrm>
            <a:off x="5255735" y="1892854"/>
            <a:ext cx="1652738" cy="29461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1741106" y="1892183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10861032" y="1883717"/>
            <a:ext cx="1238572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-9807" y="1892183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-1598368" y="1893929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8350060" y="1880465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6906145" y="1880465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9596550" y="1880465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>
            <a:off x="-1590594" y="4492142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>
            <a:off x="78963" y="4491664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>
            <a:off x="1765551" y="4500301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3630798" y="4348297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6404259" y="4340164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7977094" y="4490705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9261446" y="4480423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10513010" y="4468969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11741923" y="4482928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-1278617" y="4255465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289823" y="4040363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2209560" y="420195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3692493" y="3605231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210043" y="3611287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6962619" y="4062107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8374288" y="420201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9675548" y="4234024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10875384" y="423531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833" y="1823262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75" y="1900343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995" y="3273856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14303" y="3639727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63" y="3444910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834" y="3716246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634" y="3779317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900" y="3696368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CBB4DB9-C428-294B-869A-99C0ADB9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9" b="21626"/>
          <a:stretch/>
        </p:blipFill>
        <p:spPr>
          <a:xfrm>
            <a:off x="2586620" y="1204332"/>
            <a:ext cx="2632152" cy="34701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6E2AE4-A23C-6E40-8D6A-F0F458EB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r="8246"/>
          <a:stretch/>
        </p:blipFill>
        <p:spPr>
          <a:xfrm>
            <a:off x="5218772" y="1204331"/>
            <a:ext cx="3300760" cy="18125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6EECBC-15B8-7D4B-BC8F-A2D3AB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6" r="22103" b="30661"/>
          <a:stretch/>
        </p:blipFill>
        <p:spPr>
          <a:xfrm>
            <a:off x="5218773" y="3016865"/>
            <a:ext cx="3300760" cy="1647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2FD8647-9DD0-4C4C-B346-221E4C994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532" y="1204331"/>
            <a:ext cx="1672683" cy="34421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F26FDBC-0293-7B41-81FB-721FD50C7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66"/>
          <a:stretch/>
        </p:blipFill>
        <p:spPr>
          <a:xfrm>
            <a:off x="2586620" y="-2999273"/>
            <a:ext cx="6036417" cy="39837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456C94-6980-7643-B4AA-EB088B15FDC8}"/>
              </a:ext>
            </a:extLst>
          </p:cNvPr>
          <p:cNvSpPr txBox="1"/>
          <p:nvPr/>
        </p:nvSpPr>
        <p:spPr>
          <a:xfrm>
            <a:off x="3902696" y="-2548236"/>
            <a:ext cx="1620957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まだー？</a:t>
            </a:r>
          </a:p>
        </p:txBody>
      </p:sp>
    </p:spTree>
    <p:extLst>
      <p:ext uri="{BB962C8B-B14F-4D97-AF65-F5344CB8AC3E}">
        <p14:creationId xmlns:p14="http://schemas.microsoft.com/office/powerpoint/2010/main" val="14019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D747DA-E7E0-8649-B143-9B439DF7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r="11861"/>
          <a:stretch/>
        </p:blipFill>
        <p:spPr>
          <a:xfrm>
            <a:off x="1828800" y="381000"/>
            <a:ext cx="4371975" cy="35250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D5DD0-421E-3E48-AC5D-55D62BC5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16250" r="20018" b="12031"/>
          <a:stretch/>
        </p:blipFill>
        <p:spPr>
          <a:xfrm>
            <a:off x="6200775" y="380999"/>
            <a:ext cx="4572000" cy="35490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FD5220-4F00-704F-9F71-DEE95B3ADCAC}"/>
              </a:ext>
            </a:extLst>
          </p:cNvPr>
          <p:cNvSpPr txBox="1"/>
          <p:nvPr/>
        </p:nvSpPr>
        <p:spPr>
          <a:xfrm>
            <a:off x="3861673" y="2375456"/>
            <a:ext cx="233910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持ってきな！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9E0316-574E-2B45-BE5D-A3E234C204B6}"/>
              </a:ext>
            </a:extLst>
          </p:cNvPr>
          <p:cNvSpPr txBox="1"/>
          <p:nvPr/>
        </p:nvSpPr>
        <p:spPr>
          <a:xfrm>
            <a:off x="6200775" y="2375456"/>
            <a:ext cx="1980029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小松菜も！</a:t>
            </a:r>
          </a:p>
        </p:txBody>
      </p:sp>
    </p:spTree>
    <p:extLst>
      <p:ext uri="{BB962C8B-B14F-4D97-AF65-F5344CB8AC3E}">
        <p14:creationId xmlns:p14="http://schemas.microsoft.com/office/powerpoint/2010/main" val="400136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ED351B-DC82-4946-8A31-757CC96D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0" r="4401" b="6877"/>
          <a:stretch/>
        </p:blipFill>
        <p:spPr>
          <a:xfrm>
            <a:off x="6040507" y="543859"/>
            <a:ext cx="4686300" cy="5181080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81BC7BBC-BAEB-D54B-AA89-B82AF0E23ED5}"/>
              </a:ext>
            </a:extLst>
          </p:cNvPr>
          <p:cNvSpPr/>
          <p:nvPr/>
        </p:nvSpPr>
        <p:spPr>
          <a:xfrm>
            <a:off x="9221857" y="804826"/>
            <a:ext cx="1504950" cy="1543050"/>
          </a:xfrm>
          <a:prstGeom prst="ellipse">
            <a:avLst/>
          </a:prstGeom>
          <a:solidFill>
            <a:srgbClr val="404040">
              <a:alpha val="9098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7F246-A084-7949-95BF-E540AA218D63}"/>
              </a:ext>
            </a:extLst>
          </p:cNvPr>
          <p:cNvSpPr txBox="1"/>
          <p:nvPr/>
        </p:nvSpPr>
        <p:spPr>
          <a:xfrm>
            <a:off x="6040507" y="4770832"/>
            <a:ext cx="2268570" cy="95410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ほりこす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京水菜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)</a:t>
            </a:r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収穫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97C85A-A6B9-B443-A83F-84189E0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6" y="543859"/>
            <a:ext cx="1993900" cy="3073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F422F50-2274-FC44-8473-3FBD07D1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70" y="963386"/>
            <a:ext cx="1987920" cy="265387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1C277E-C763-5842-9CF3-D5FFB6AC7E23}"/>
              </a:ext>
            </a:extLst>
          </p:cNvPr>
          <p:cNvSpPr txBox="1"/>
          <p:nvPr/>
        </p:nvSpPr>
        <p:spPr>
          <a:xfrm>
            <a:off x="245696" y="543859"/>
            <a:ext cx="203132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ジェラート食べたい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D48F5CB-C907-9940-A4C1-071B30609D5A}"/>
              </a:ext>
            </a:extLst>
          </p:cNvPr>
          <p:cNvSpPr txBox="1"/>
          <p:nvPr/>
        </p:nvSpPr>
        <p:spPr>
          <a:xfrm>
            <a:off x="3299617" y="2576476"/>
            <a:ext cx="1079142" cy="2769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食べ比べ</a:t>
            </a:r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…)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7C937C1-0E37-424C-BEA1-7FF0F5458AFA}"/>
              </a:ext>
            </a:extLst>
          </p:cNvPr>
          <p:cNvSpPr txBox="1"/>
          <p:nvPr/>
        </p:nvSpPr>
        <p:spPr>
          <a:xfrm>
            <a:off x="2784670" y="1031253"/>
            <a:ext cx="121058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すいやせん</a:t>
            </a:r>
            <a:endParaRPr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07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FA7D065-57F5-AC4F-831A-530C38E7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58932" y="1691884"/>
            <a:ext cx="6781800" cy="35560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452B98-8838-FF4F-9C8C-55F51CB26DEB}"/>
              </a:ext>
            </a:extLst>
          </p:cNvPr>
          <p:cNvSpPr txBox="1"/>
          <p:nvPr/>
        </p:nvSpPr>
        <p:spPr>
          <a:xfrm>
            <a:off x="1429741" y="2038723"/>
            <a:ext cx="923330" cy="2862322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kumimoji="1"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パイナップルの</a:t>
            </a:r>
            <a:endParaRPr kumimoji="1"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食べくらべしたい！</a:t>
            </a:r>
            <a:endParaRPr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79475E-1873-3C41-B6F1-8454FED3BF2B}"/>
              </a:ext>
            </a:extLst>
          </p:cNvPr>
          <p:cNvSpPr txBox="1"/>
          <p:nvPr/>
        </p:nvSpPr>
        <p:spPr>
          <a:xfrm>
            <a:off x="5402335" y="1751833"/>
            <a:ext cx="1800493" cy="36933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シェフに言って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5A2931-1C0A-864A-B685-F9E8666C8E97}"/>
              </a:ext>
            </a:extLst>
          </p:cNvPr>
          <p:cNvSpPr txBox="1"/>
          <p:nvPr/>
        </p:nvSpPr>
        <p:spPr>
          <a:xfrm>
            <a:off x="3947130" y="1768828"/>
            <a:ext cx="1005403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それは</a:t>
            </a:r>
            <a:endParaRPr kumimoji="1"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ネギだよ</a:t>
            </a:r>
          </a:p>
        </p:txBody>
      </p:sp>
    </p:spTree>
    <p:extLst>
      <p:ext uri="{BB962C8B-B14F-4D97-AF65-F5344CB8AC3E}">
        <p14:creationId xmlns:p14="http://schemas.microsoft.com/office/powerpoint/2010/main" val="53827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B7AAA-0A17-DD42-9010-E2C93BB9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835150"/>
            <a:ext cx="6108700" cy="3187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78043E-27D0-9C41-B182-A77BEC68829C}"/>
              </a:ext>
            </a:extLst>
          </p:cNvPr>
          <p:cNvSpPr txBox="1"/>
          <p:nvPr/>
        </p:nvSpPr>
        <p:spPr>
          <a:xfrm>
            <a:off x="3376765" y="4437159"/>
            <a:ext cx="1871025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あ、</a:t>
            </a:r>
            <a:r>
              <a:rPr kumimoji="1"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億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円っす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9F0D94-4337-9F4F-BD2D-C8D64A224E4A}"/>
              </a:ext>
            </a:extLst>
          </p:cNvPr>
          <p:cNvSpPr txBox="1"/>
          <p:nvPr/>
        </p:nvSpPr>
        <p:spPr>
          <a:xfrm>
            <a:off x="5239473" y="1938958"/>
            <a:ext cx="2492990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ほうれん草いくら？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E9739E-C0E8-4D4E-8C01-EAF22806AB65}"/>
              </a:ext>
            </a:extLst>
          </p:cNvPr>
          <p:cNvSpPr txBox="1"/>
          <p:nvPr/>
        </p:nvSpPr>
        <p:spPr>
          <a:xfrm>
            <a:off x="6389609" y="3846850"/>
            <a:ext cx="646331" cy="27699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でん！</a:t>
            </a:r>
          </a:p>
        </p:txBody>
      </p:sp>
    </p:spTree>
    <p:extLst>
      <p:ext uri="{BB962C8B-B14F-4D97-AF65-F5344CB8AC3E}">
        <p14:creationId xmlns:p14="http://schemas.microsoft.com/office/powerpoint/2010/main" val="151303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ECF11C-4E54-514B-A3B3-A22A4C6C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155700"/>
            <a:ext cx="4584700" cy="4546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85B2EB-5B2C-C345-AB96-997889742180}"/>
              </a:ext>
            </a:extLst>
          </p:cNvPr>
          <p:cNvSpPr txBox="1"/>
          <p:nvPr/>
        </p:nvSpPr>
        <p:spPr>
          <a:xfrm>
            <a:off x="4024132" y="4936802"/>
            <a:ext cx="902811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市長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3BF44D-8527-064E-9694-E6AE81736F48}"/>
              </a:ext>
            </a:extLst>
          </p:cNvPr>
          <p:cNvSpPr txBox="1"/>
          <p:nvPr/>
        </p:nvSpPr>
        <p:spPr>
          <a:xfrm>
            <a:off x="7330071" y="4844469"/>
            <a:ext cx="697627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農園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見学</a:t>
            </a:r>
          </a:p>
        </p:txBody>
      </p:sp>
    </p:spTree>
    <p:extLst>
      <p:ext uri="{BB962C8B-B14F-4D97-AF65-F5344CB8AC3E}">
        <p14:creationId xmlns:p14="http://schemas.microsoft.com/office/powerpoint/2010/main" val="122056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88</Words>
  <Application>Microsoft Macintosh PowerPoint</Application>
  <PresentationFormat>ワイド画面</PresentationFormat>
  <Paragraphs>44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Hiragino Kaku Gothic Std W8</vt:lpstr>
      <vt:lpstr>Hiragino Maru Gothic Pro W4</vt:lpstr>
      <vt:lpstr>TBUDRGothic Std R</vt:lpstr>
      <vt:lpstr>游ゴシック</vt:lpstr>
      <vt:lpstr>游ゴシック Light</vt:lpstr>
      <vt:lpstr>Apple Chancery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24</cp:revision>
  <dcterms:created xsi:type="dcterms:W3CDTF">2022-02-27T03:38:28Z</dcterms:created>
  <dcterms:modified xsi:type="dcterms:W3CDTF">2022-05-02T13:57:37Z</dcterms:modified>
</cp:coreProperties>
</file>